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500" r:id="rId2"/>
    <p:sldId id="498" r:id="rId3"/>
    <p:sldId id="501" r:id="rId4"/>
    <p:sldId id="502" r:id="rId5"/>
    <p:sldId id="495" r:id="rId6"/>
    <p:sldId id="510" r:id="rId7"/>
    <p:sldId id="511" r:id="rId8"/>
    <p:sldId id="497" r:id="rId9"/>
    <p:sldId id="509" r:id="rId10"/>
    <p:sldId id="503" r:id="rId11"/>
    <p:sldId id="504" r:id="rId12"/>
    <p:sldId id="505" r:id="rId13"/>
    <p:sldId id="506" r:id="rId14"/>
    <p:sldId id="507" r:id="rId15"/>
    <p:sldId id="50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253F"/>
    <a:srgbClr val="00FF00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392" autoAdjust="0"/>
  </p:normalViewPr>
  <p:slideViewPr>
    <p:cSldViewPr snapToGrid="0" snapToObjects="1">
      <p:cViewPr varScale="1">
        <p:scale>
          <a:sx n="68" d="100"/>
          <a:sy n="68" d="100"/>
        </p:scale>
        <p:origin x="936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DFB13-8C7E-2148-B293-047F9641DD71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AE12D7-AE97-9243-8341-9A20FCA5A3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7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812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207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8660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9482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776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271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19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Outside</a:t>
            </a:r>
            <a:r>
              <a:rPr lang="en-US" baseline="0" dirty="0" smtClean="0"/>
              <a:t> the scanner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51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512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53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17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screenshots of an X and an O</a:t>
            </a:r>
            <a:r>
              <a:rPr lang="en-US" baseline="0" dirty="0" smtClean="0"/>
              <a:t> screen – like a timeline of screenshots.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854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AE12D7-AE97-9243-8341-9A20FCA5A3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66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5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A4D3A-6EF8-7448-AC6F-AD52FEDAA6A8}" type="datetimeFigureOut">
              <a:rPr lang="en-US" smtClean="0"/>
              <a:t>6/18/2020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51D23-C897-684A-8E67-1EBE4884B6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 smtClean="0"/>
              <a:t>index finger corresponds to the LEFT Button </a:t>
            </a:r>
          </a:p>
          <a:p>
            <a:pPr marL="0" indent="0" algn="ctr">
              <a:buNone/>
            </a:pPr>
            <a:r>
              <a:rPr lang="en-US" sz="2800" dirty="0" smtClean="0"/>
              <a:t>and your </a:t>
            </a:r>
          </a:p>
          <a:p>
            <a:pPr marL="0" indent="0" algn="ctr">
              <a:buNone/>
            </a:pPr>
            <a:r>
              <a:rPr lang="en-US" sz="2800" dirty="0" smtClean="0"/>
              <a:t>middle finger corresponds to the RIGHT finger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RIGHT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652909" y="2834592"/>
            <a:ext cx="4076372" cy="3302977"/>
            <a:chOff x="2848576" y="3315961"/>
            <a:chExt cx="3000133" cy="24309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18" t="26361" r="26852" b="23582"/>
            <a:stretch/>
          </p:blipFill>
          <p:spPr>
            <a:xfrm rot="10800000">
              <a:off x="3062377" y="3814573"/>
              <a:ext cx="2786332" cy="1932317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3814240" y="3323107"/>
              <a:ext cx="85623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RIGHT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848576" y="3315961"/>
              <a:ext cx="796260" cy="385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LEFT</a:t>
              </a:r>
              <a:endParaRPr lang="en-US" sz="2800" b="1" dirty="0"/>
            </a:p>
          </p:txBody>
        </p:sp>
        <p:cxnSp>
          <p:nvCxnSpPr>
            <p:cNvPr id="5" name="Straight Arrow Connector 4"/>
            <p:cNvCxnSpPr>
              <a:stCxn id="12" idx="2"/>
            </p:cNvCxnSpPr>
            <p:nvPr/>
          </p:nvCxnSpPr>
          <p:spPr>
            <a:xfrm>
              <a:off x="3246706" y="3701041"/>
              <a:ext cx="552023" cy="57289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2" idx="2"/>
            </p:cNvCxnSpPr>
            <p:nvPr/>
          </p:nvCxnSpPr>
          <p:spPr>
            <a:xfrm flipH="1">
              <a:off x="4242354" y="3708187"/>
              <a:ext cx="1" cy="49191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3076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52" t="22161" r="29463" b="25488"/>
          <a:stretch/>
        </p:blipFill>
        <p:spPr>
          <a:xfrm>
            <a:off x="2652909" y="3611930"/>
            <a:ext cx="3682384" cy="256614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464" y="104948"/>
            <a:ext cx="8779896" cy="55499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Position your hands so that your </a:t>
            </a:r>
          </a:p>
          <a:p>
            <a:pPr marL="0" indent="0" algn="ctr">
              <a:buNone/>
            </a:pPr>
            <a:r>
              <a:rPr lang="en-US" sz="2800" dirty="0" smtClean="0"/>
              <a:t>middle finger corresponds to the LEFT Button </a:t>
            </a:r>
          </a:p>
          <a:p>
            <a:pPr marL="0" indent="0" algn="ctr">
              <a:buNone/>
            </a:pPr>
            <a:r>
              <a:rPr lang="en-US" sz="2800" dirty="0" smtClean="0"/>
              <a:t>and your </a:t>
            </a:r>
          </a:p>
          <a:p>
            <a:pPr marL="0" indent="0" algn="ctr">
              <a:buNone/>
            </a:pPr>
            <a:r>
              <a:rPr lang="en-US" sz="2800" dirty="0" smtClean="0"/>
              <a:t>index finger corresponds to the RIGHT finger</a:t>
            </a:r>
            <a:endParaRPr lang="en-US" sz="2800" dirty="0"/>
          </a:p>
        </p:txBody>
      </p:sp>
      <p:sp>
        <p:nvSpPr>
          <p:cNvPr id="11" name="Right Arrow 10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FF0000"/>
                </a:solidFill>
              </a:rPr>
              <a:t>PRESS THE </a:t>
            </a:r>
            <a:r>
              <a:rPr lang="en-US" sz="3000" dirty="0" smtClean="0">
                <a:solidFill>
                  <a:srgbClr val="FF0000"/>
                </a:solidFill>
              </a:rPr>
              <a:t>RIGHT </a:t>
            </a:r>
            <a:r>
              <a:rPr lang="en-US" sz="3000" dirty="0">
                <a:solidFill>
                  <a:srgbClr val="FF0000"/>
                </a:solidFill>
              </a:rPr>
              <a:t>BUTTON TO CONTINUE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94920" y="2713806"/>
            <a:ext cx="1163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RIGHT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271339" y="2713806"/>
            <a:ext cx="1081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LEFT</a:t>
            </a:r>
            <a:endParaRPr lang="en-US" sz="2800" b="1" dirty="0"/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4812291" y="3237026"/>
            <a:ext cx="106484" cy="89572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2"/>
          </p:cNvCxnSpPr>
          <p:nvPr/>
        </p:nvCxnSpPr>
        <p:spPr>
          <a:xfrm flipH="1">
            <a:off x="5500468" y="3237026"/>
            <a:ext cx="876145" cy="1039552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RIGHT</a:t>
            </a:r>
            <a:endParaRPr lang="en-US" sz="16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975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Implicit Association 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Practice:</a:t>
            </a:r>
          </a:p>
          <a:p>
            <a:pPr algn="ctr"/>
            <a:r>
              <a:rPr lang="en-US" sz="2800" b="1" dirty="0" smtClean="0"/>
              <a:t>LEFT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99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Implicit Association 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Scan: Run 1</a:t>
            </a:r>
          </a:p>
          <a:p>
            <a:pPr algn="ctr"/>
            <a:r>
              <a:rPr lang="en-US" sz="2800" b="1" dirty="0" smtClean="0"/>
              <a:t>LEFT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27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Implicit Association 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Scan: Run 2</a:t>
            </a:r>
          </a:p>
          <a:p>
            <a:pPr algn="ctr"/>
            <a:r>
              <a:rPr lang="en-US" sz="2800" b="1" dirty="0" smtClean="0"/>
              <a:t>LEFT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653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2153609"/>
            <a:ext cx="9130194" cy="3529740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Words from the categories at the top will appear one at a time in the center of the screen.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If  an item belongs to a category on the LEFT,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press the LEFT button.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 smtClean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If an item belongs to a category on the RIGHT,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 smtClean="0"/>
              <a:t>Press the RIGHT button.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 smtClean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 smtClean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0339" y="397034"/>
            <a:ext cx="2520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Death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Me</a:t>
            </a:r>
            <a:endParaRPr lang="en-US" sz="32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6902366" y="397034"/>
            <a:ext cx="20446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Life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Not Me</a:t>
            </a:r>
            <a:endParaRPr lang="en-US" sz="32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905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2349305"/>
            <a:ext cx="9130194" cy="3423966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Items only belong to one category.</a:t>
            </a: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FF00"/>
                </a:solidFill>
              </a:rPr>
              <a:t>** CAUTION**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FF00"/>
                </a:solidFill>
              </a:rPr>
              <a:t>Categories may switch sides.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Go as fast as you can without making too many mistakes.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When a cross appears, please fixate on it.</a:t>
            </a: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00339" y="397034"/>
            <a:ext cx="2520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Death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Me</a:t>
            </a:r>
            <a:endParaRPr lang="en-US" sz="3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902366" y="397034"/>
            <a:ext cx="20446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Life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Not Me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783008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Planning </a:t>
            </a:r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21213" y="5199529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Practice:</a:t>
            </a:r>
          </a:p>
          <a:p>
            <a:pPr algn="ctr"/>
            <a:r>
              <a:rPr lang="en-US" sz="2800" b="1" dirty="0" smtClean="0"/>
              <a:t>RIGHT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561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Scan: Run 1</a:t>
            </a:r>
          </a:p>
          <a:p>
            <a:pPr algn="ctr"/>
            <a:r>
              <a:rPr lang="en-US" sz="2800" b="1" dirty="0" smtClean="0"/>
              <a:t>RIGHT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1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Planning </a:t>
            </a:r>
            <a:r>
              <a:rPr lang="en-US" dirty="0" smtClean="0"/>
              <a:t>Task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519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2357" y="5119737"/>
            <a:ext cx="2144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Scan: Run 2</a:t>
            </a:r>
          </a:p>
          <a:p>
            <a:pPr algn="ctr"/>
            <a:r>
              <a:rPr lang="en-US" sz="2800" b="1" dirty="0" smtClean="0"/>
              <a:t>RIGHT HAND</a:t>
            </a:r>
            <a:endParaRPr lang="en-US" sz="2800" b="1" dirty="0"/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982" y="236743"/>
            <a:ext cx="1760561" cy="333863"/>
          </a:xfrm>
          <a:prstGeom prst="rect">
            <a:avLst/>
          </a:prstGeom>
        </p:spPr>
      </p:pic>
      <p:sp>
        <p:nvSpPr>
          <p:cNvPr id="11" name="Title 3"/>
          <p:cNvSpPr>
            <a:spLocks noGrp="1"/>
          </p:cNvSpPr>
          <p:nvPr>
            <p:ph type="ctrTitle"/>
          </p:nvPr>
        </p:nvSpPr>
        <p:spPr>
          <a:xfrm>
            <a:off x="364343" y="2130425"/>
            <a:ext cx="84582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Planning </a:t>
            </a:r>
            <a:r>
              <a:rPr lang="en-US" dirty="0" smtClean="0"/>
              <a:t>Task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494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1253277"/>
            <a:ext cx="9130194" cy="352974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/>
              <a:t>Welcome to the first part of the training</a:t>
            </a:r>
            <a:r>
              <a:rPr lang="en-US" dirty="0" smtClean="0"/>
              <a:t>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/>
              <a:t>Please take your time reading the instructions</a:t>
            </a:r>
            <a:r>
              <a:rPr lang="en-US" dirty="0" smtClean="0"/>
              <a:t>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079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568" y="409215"/>
            <a:ext cx="8736037" cy="18556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/>
              <a:t>You will see 6 rectangles on the screen. </a:t>
            </a:r>
          </a:p>
          <a:p>
            <a:pPr marL="0" indent="0">
              <a:buNone/>
            </a:pPr>
            <a:r>
              <a:rPr lang="en-US" dirty="0" smtClean="0"/>
              <a:t>You can move </a:t>
            </a:r>
            <a:r>
              <a:rPr lang="en-US" dirty="0"/>
              <a:t>between the rectangles by </a:t>
            </a:r>
            <a:r>
              <a:rPr lang="en-US" dirty="0" smtClean="0"/>
              <a:t>pressing either the Left or Right Buttons.</a:t>
            </a:r>
          </a:p>
          <a:p>
            <a:pPr algn="ctr"/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235569" y="2785403"/>
            <a:ext cx="844062" cy="647114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47138" y="2785403"/>
            <a:ext cx="844062" cy="647114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68683" y="3845814"/>
            <a:ext cx="844062" cy="647114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71001" y="3900582"/>
            <a:ext cx="844062" cy="647114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273083" y="4963129"/>
            <a:ext cx="844062" cy="647114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84652" y="4963129"/>
            <a:ext cx="844062" cy="647114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2" idx="1"/>
            <a:endCxn id="9" idx="0"/>
          </p:cNvCxnSpPr>
          <p:nvPr/>
        </p:nvCxnSpPr>
        <p:spPr>
          <a:xfrm flipH="1">
            <a:off x="2293032" y="3108960"/>
            <a:ext cx="942537" cy="791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2"/>
            <a:endCxn id="10" idx="1"/>
          </p:cNvCxnSpPr>
          <p:nvPr/>
        </p:nvCxnSpPr>
        <p:spPr>
          <a:xfrm>
            <a:off x="2293032" y="4547696"/>
            <a:ext cx="980051" cy="738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2" idx="2"/>
            <a:endCxn id="10" idx="0"/>
          </p:cNvCxnSpPr>
          <p:nvPr/>
        </p:nvCxnSpPr>
        <p:spPr>
          <a:xfrm>
            <a:off x="3657600" y="3432517"/>
            <a:ext cx="37514" cy="1530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0" idx="3"/>
            <a:endCxn id="11" idx="1"/>
          </p:cNvCxnSpPr>
          <p:nvPr/>
        </p:nvCxnSpPr>
        <p:spPr>
          <a:xfrm>
            <a:off x="4117145" y="5286686"/>
            <a:ext cx="8675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3"/>
            <a:endCxn id="8" idx="2"/>
          </p:cNvCxnSpPr>
          <p:nvPr/>
        </p:nvCxnSpPr>
        <p:spPr>
          <a:xfrm flipV="1">
            <a:off x="5828714" y="4492928"/>
            <a:ext cx="762000" cy="793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0"/>
            <a:endCxn id="7" idx="3"/>
          </p:cNvCxnSpPr>
          <p:nvPr/>
        </p:nvCxnSpPr>
        <p:spPr>
          <a:xfrm flipH="1" flipV="1">
            <a:off x="5791200" y="3108960"/>
            <a:ext cx="799514" cy="736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7" idx="1"/>
            <a:endCxn id="2" idx="3"/>
          </p:cNvCxnSpPr>
          <p:nvPr/>
        </p:nvCxnSpPr>
        <p:spPr>
          <a:xfrm flipH="1">
            <a:off x="4079631" y="3108960"/>
            <a:ext cx="8675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7" idx="2"/>
            <a:endCxn id="10" idx="0"/>
          </p:cNvCxnSpPr>
          <p:nvPr/>
        </p:nvCxnSpPr>
        <p:spPr>
          <a:xfrm flipH="1">
            <a:off x="3695114" y="3432517"/>
            <a:ext cx="1674055" cy="1530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" idx="2"/>
            <a:endCxn id="11" idx="0"/>
          </p:cNvCxnSpPr>
          <p:nvPr/>
        </p:nvCxnSpPr>
        <p:spPr>
          <a:xfrm>
            <a:off x="3657600" y="3432517"/>
            <a:ext cx="1749083" cy="1530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endCxn id="7" idx="2"/>
          </p:cNvCxnSpPr>
          <p:nvPr/>
        </p:nvCxnSpPr>
        <p:spPr>
          <a:xfrm flipV="1">
            <a:off x="5369169" y="3432517"/>
            <a:ext cx="0" cy="1645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2764300" y="4015891"/>
            <a:ext cx="3404383" cy="43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2783057" y="4343618"/>
            <a:ext cx="3385626" cy="456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12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568" y="409215"/>
            <a:ext cx="8736037" cy="35791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/>
              <a:t>You can move </a:t>
            </a:r>
            <a:r>
              <a:rPr lang="en-US" dirty="0"/>
              <a:t>from each rectangle to one of two other rectangles</a:t>
            </a:r>
            <a:r>
              <a:rPr lang="en-US" dirty="0" smtClean="0"/>
              <a:t>. </a:t>
            </a:r>
            <a:r>
              <a:rPr lang="en-US" dirty="0"/>
              <a:t>One button press cuts through the middle, the other moves along a circle.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You have some time to try this out. You should </a:t>
            </a:r>
            <a:r>
              <a:rPr lang="en-US" dirty="0" smtClean="0"/>
              <a:t>memorize </a:t>
            </a:r>
            <a:r>
              <a:rPr lang="en-US" dirty="0"/>
              <a:t>which button you have to press in order </a:t>
            </a:r>
            <a:r>
              <a:rPr lang="en-US" dirty="0" smtClean="0"/>
              <a:t>to </a:t>
            </a:r>
            <a:r>
              <a:rPr lang="en-US" dirty="0"/>
              <a:t>move through the middle or along the circle</a:t>
            </a:r>
            <a:r>
              <a:rPr lang="en-US" dirty="0" smtClean="0"/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2957639" y="4284212"/>
            <a:ext cx="3235571" cy="1777601"/>
            <a:chOff x="1871001" y="2785403"/>
            <a:chExt cx="5141744" cy="2824840"/>
          </a:xfrm>
        </p:grpSpPr>
        <p:sp>
          <p:nvSpPr>
            <p:cNvPr id="2" name="Rectangle 1"/>
            <p:cNvSpPr/>
            <p:nvPr/>
          </p:nvSpPr>
          <p:spPr>
            <a:xfrm>
              <a:off x="3235569" y="2785403"/>
              <a:ext cx="844062" cy="647114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947138" y="2785403"/>
              <a:ext cx="844062" cy="647114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168683" y="3845814"/>
              <a:ext cx="844062" cy="647114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71001" y="3900582"/>
              <a:ext cx="844062" cy="647114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273083" y="4963129"/>
              <a:ext cx="844062" cy="647114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984652" y="4963129"/>
              <a:ext cx="844062" cy="647114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Arrow Connector 4"/>
            <p:cNvCxnSpPr>
              <a:stCxn id="2" idx="1"/>
              <a:endCxn id="9" idx="0"/>
            </p:cNvCxnSpPr>
            <p:nvPr/>
          </p:nvCxnSpPr>
          <p:spPr>
            <a:xfrm flipH="1">
              <a:off x="2293032" y="3108960"/>
              <a:ext cx="942537" cy="7916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9" idx="2"/>
              <a:endCxn id="10" idx="1"/>
            </p:cNvCxnSpPr>
            <p:nvPr/>
          </p:nvCxnSpPr>
          <p:spPr>
            <a:xfrm>
              <a:off x="2293032" y="4547696"/>
              <a:ext cx="980051" cy="7389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2" idx="2"/>
              <a:endCxn id="10" idx="0"/>
            </p:cNvCxnSpPr>
            <p:nvPr/>
          </p:nvCxnSpPr>
          <p:spPr>
            <a:xfrm>
              <a:off x="3657600" y="3432517"/>
              <a:ext cx="37514" cy="15306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10" idx="3"/>
              <a:endCxn id="11" idx="1"/>
            </p:cNvCxnSpPr>
            <p:nvPr/>
          </p:nvCxnSpPr>
          <p:spPr>
            <a:xfrm>
              <a:off x="4117145" y="5286686"/>
              <a:ext cx="8675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11" idx="3"/>
              <a:endCxn id="8" idx="2"/>
            </p:cNvCxnSpPr>
            <p:nvPr/>
          </p:nvCxnSpPr>
          <p:spPr>
            <a:xfrm flipV="1">
              <a:off x="5828714" y="4492928"/>
              <a:ext cx="762000" cy="7937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8" idx="0"/>
              <a:endCxn id="7" idx="3"/>
            </p:cNvCxnSpPr>
            <p:nvPr/>
          </p:nvCxnSpPr>
          <p:spPr>
            <a:xfrm flipH="1" flipV="1">
              <a:off x="5791200" y="3108960"/>
              <a:ext cx="799514" cy="7368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7" idx="1"/>
              <a:endCxn id="2" idx="3"/>
            </p:cNvCxnSpPr>
            <p:nvPr/>
          </p:nvCxnSpPr>
          <p:spPr>
            <a:xfrm flipH="1">
              <a:off x="4079631" y="3108960"/>
              <a:ext cx="86750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7" idx="2"/>
              <a:endCxn id="10" idx="0"/>
            </p:cNvCxnSpPr>
            <p:nvPr/>
          </p:nvCxnSpPr>
          <p:spPr>
            <a:xfrm flipH="1">
              <a:off x="3695114" y="3432517"/>
              <a:ext cx="1674055" cy="15306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2" idx="2"/>
              <a:endCxn id="11" idx="0"/>
            </p:cNvCxnSpPr>
            <p:nvPr/>
          </p:nvCxnSpPr>
          <p:spPr>
            <a:xfrm>
              <a:off x="3657600" y="3432517"/>
              <a:ext cx="1749083" cy="15306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endCxn id="7" idx="2"/>
            </p:cNvCxnSpPr>
            <p:nvPr/>
          </p:nvCxnSpPr>
          <p:spPr>
            <a:xfrm flipV="1">
              <a:off x="5369169" y="3432517"/>
              <a:ext cx="0" cy="16459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>
              <a:off x="2764300" y="4015891"/>
              <a:ext cx="3404383" cy="431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V="1">
              <a:off x="2783057" y="4343618"/>
              <a:ext cx="3385626" cy="4564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7815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81" y="2349305"/>
            <a:ext cx="9130194" cy="3423966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Items only belong to one category.</a:t>
            </a: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FF00"/>
                </a:solidFill>
              </a:rPr>
              <a:t>** CAUTION**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FF00"/>
                </a:solidFill>
              </a:rPr>
              <a:t>Categories may switch sides.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Go as fast as you can without making too many mistakes.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 smtClean="0"/>
              <a:t>When a cross appears, please fixate on it.</a:t>
            </a:r>
          </a:p>
        </p:txBody>
      </p:sp>
      <p:sp>
        <p:nvSpPr>
          <p:cNvPr id="26" name="Title 3"/>
          <p:cNvSpPr txBox="1">
            <a:spLocks/>
          </p:cNvSpPr>
          <p:nvPr/>
        </p:nvSpPr>
        <p:spPr>
          <a:xfrm>
            <a:off x="0" y="6201294"/>
            <a:ext cx="9149174" cy="656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rgbClr val="FF0000"/>
                </a:solidFill>
              </a:rPr>
              <a:t>PRESS THE RIGHT BUTTON TO CONTINUE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2" name="Subtitle 8"/>
          <p:cNvSpPr txBox="1">
            <a:spLocks/>
          </p:cNvSpPr>
          <p:nvPr/>
        </p:nvSpPr>
        <p:spPr>
          <a:xfrm>
            <a:off x="7616345" y="6073844"/>
            <a:ext cx="1532830" cy="80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RIGHT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8113318" y="6391826"/>
            <a:ext cx="640200" cy="28976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00339" y="397034"/>
            <a:ext cx="25205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Death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Me</a:t>
            </a:r>
            <a:endParaRPr lang="en-US" sz="3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902366" y="397034"/>
            <a:ext cx="20446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Life </a:t>
            </a:r>
          </a:p>
          <a:p>
            <a:r>
              <a:rPr lang="en-US" sz="3200" b="1" dirty="0" smtClean="0"/>
              <a:t>or </a:t>
            </a:r>
          </a:p>
          <a:p>
            <a:r>
              <a:rPr lang="en-US" sz="3200" b="1" dirty="0" smtClean="0"/>
              <a:t>Not Me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662495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87003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39253</TotalTime>
  <Words>567</Words>
  <Application>Microsoft Office PowerPoint</Application>
  <PresentationFormat>On-screen Show (4:3)</PresentationFormat>
  <Paragraphs>130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Black</vt:lpstr>
      <vt:lpstr>PowerPoint Presentation</vt:lpstr>
      <vt:lpstr>Planning Task</vt:lpstr>
      <vt:lpstr>Planning Task</vt:lpstr>
      <vt:lpstr>Planning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Implicit Association Task</vt:lpstr>
      <vt:lpstr>Implicit Association Task</vt:lpstr>
      <vt:lpstr>Implicit Association Task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Slot Machine</dc:title>
  <dc:creator>Robin Aupperle</dc:creator>
  <cp:lastModifiedBy>James Touthang</cp:lastModifiedBy>
  <cp:revision>396</cp:revision>
  <dcterms:created xsi:type="dcterms:W3CDTF">2014-09-09T19:40:19Z</dcterms:created>
  <dcterms:modified xsi:type="dcterms:W3CDTF">2020-06-19T01:56:16Z</dcterms:modified>
</cp:coreProperties>
</file>